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9" r:id="rId3"/>
    <p:sldId id="261" r:id="rId4"/>
    <p:sldId id="262" r:id="rId5"/>
    <p:sldId id="263" r:id="rId6"/>
    <p:sldId id="265" r:id="rId7"/>
    <p:sldId id="266" r:id="rId8"/>
    <p:sldId id="264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7E20EF-9E59-4006-8BE7-9A40BF762F90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164B3D3-FD0C-4C81-99DD-F2ABDD083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pPr algn="ctr"/>
            <a:r>
              <a:rPr lang="sl-SI" b="1" dirty="0" smtClean="0"/>
              <a:t>INTRODUCTION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Hello</a:t>
            </a:r>
            <a:r>
              <a:rPr lang="sl-SI" dirty="0"/>
              <a:t>. </a:t>
            </a:r>
            <a:r>
              <a:rPr lang="sl-SI" dirty="0" err="1"/>
              <a:t>We</a:t>
            </a:r>
            <a:r>
              <a:rPr lang="sl-SI" dirty="0"/>
              <a:t> are a </a:t>
            </a:r>
            <a:r>
              <a:rPr lang="sl-SI" dirty="0" err="1"/>
              <a:t>group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mates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decided</a:t>
            </a:r>
            <a:r>
              <a:rPr lang="sl-SI" dirty="0"/>
              <a:t> to take part in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project</a:t>
            </a:r>
            <a:r>
              <a:rPr lang="sl-SI" dirty="0"/>
              <a:t> </a:t>
            </a:r>
            <a:r>
              <a:rPr lang="sl-SI" dirty="0" err="1"/>
              <a:t>called</a:t>
            </a:r>
            <a:r>
              <a:rPr lang="sl-SI" dirty="0"/>
              <a:t> WINNING THE </a:t>
            </a:r>
            <a:r>
              <a:rPr lang="sl-SI" dirty="0" smtClean="0"/>
              <a:t>GOLD.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attend</a:t>
            </a:r>
            <a:r>
              <a:rPr lang="sl-SI" dirty="0"/>
              <a:t>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Antona Aškerca Rimske Toplice. Rimske Toplice is a </a:t>
            </a:r>
            <a:r>
              <a:rPr lang="sl-SI" dirty="0" err="1"/>
              <a:t>small</a:t>
            </a:r>
            <a:r>
              <a:rPr lang="sl-SI" dirty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 </a:t>
            </a:r>
            <a:r>
              <a:rPr lang="sl-SI" dirty="0"/>
              <a:t>in </a:t>
            </a:r>
            <a:r>
              <a:rPr lang="sl-SI" dirty="0" err="1"/>
              <a:t>eastern</a:t>
            </a:r>
            <a:r>
              <a:rPr lang="sl-SI" dirty="0"/>
              <a:t> </a:t>
            </a:r>
            <a:r>
              <a:rPr lang="sl-SI" dirty="0" err="1"/>
              <a:t>Slovenia</a:t>
            </a:r>
            <a:r>
              <a:rPr lang="sl-SI" dirty="0"/>
              <a:t>. </a:t>
            </a:r>
            <a:r>
              <a:rPr lang="sl-SI" dirty="0" err="1"/>
              <a:t>We</a:t>
            </a:r>
            <a:r>
              <a:rPr lang="sl-SI" dirty="0"/>
              <a:t> are 12 </a:t>
            </a:r>
            <a:r>
              <a:rPr lang="sl-SI" dirty="0" err="1"/>
              <a:t>years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age </a:t>
            </a:r>
            <a:r>
              <a:rPr lang="sl-SI" dirty="0" err="1"/>
              <a:t>ands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are </a:t>
            </a:r>
            <a:r>
              <a:rPr lang="sl-SI" dirty="0" smtClean="0"/>
              <a:t>in </a:t>
            </a:r>
            <a:r>
              <a:rPr lang="sl-SI" dirty="0" err="1" smtClean="0"/>
              <a:t>class</a:t>
            </a:r>
            <a:r>
              <a:rPr lang="sl-SI" dirty="0" smtClean="0"/>
              <a:t> </a:t>
            </a:r>
            <a:r>
              <a:rPr lang="sl-SI" dirty="0"/>
              <a:t>7.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98072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ko-KR" sz="2400" dirty="0" err="1"/>
              <a:t>My</a:t>
            </a:r>
            <a:r>
              <a:rPr lang="sl-SI" altLang="ko-KR" sz="2400" dirty="0"/>
              <a:t> name is Žiga Gorenc. </a:t>
            </a:r>
            <a:r>
              <a:rPr lang="en-US" altLang="ko-KR" sz="2400" dirty="0" smtClean="0"/>
              <a:t>In </a:t>
            </a:r>
            <a:r>
              <a:rPr lang="sl-SI" altLang="ko-KR" sz="2400" dirty="0" err="1">
                <a:solidFill>
                  <a:srgbClr val="000000"/>
                </a:solidFill>
              </a:rPr>
              <a:t>my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>
                <a:solidFill>
                  <a:srgbClr val="000000"/>
                </a:solidFill>
              </a:rPr>
              <a:t>free time</a:t>
            </a:r>
            <a:r>
              <a:rPr lang="sl-SI" altLang="ko-KR" sz="2400" dirty="0">
                <a:solidFill>
                  <a:srgbClr val="000000"/>
                </a:solidFill>
              </a:rPr>
              <a:t> I like </a:t>
            </a:r>
            <a:r>
              <a:rPr lang="en-US" altLang="ko-KR" sz="2400" dirty="0">
                <a:solidFill>
                  <a:srgbClr val="000000"/>
                </a:solidFill>
              </a:rPr>
              <a:t>play</a:t>
            </a:r>
            <a:r>
              <a:rPr lang="sl-SI" altLang="ko-KR" sz="2400" dirty="0">
                <a:solidFill>
                  <a:srgbClr val="000000"/>
                </a:solidFill>
              </a:rPr>
              <a:t>ing</a:t>
            </a:r>
            <a:r>
              <a:rPr lang="en-US" altLang="ko-KR" sz="2400" dirty="0">
                <a:solidFill>
                  <a:srgbClr val="000000"/>
                </a:solidFill>
              </a:rPr>
              <a:t> with my dog</a:t>
            </a:r>
            <a:r>
              <a:rPr lang="sl-SI" altLang="ko-KR" sz="2400" dirty="0">
                <a:solidFill>
                  <a:srgbClr val="000000"/>
                </a:solidFill>
              </a:rPr>
              <a:t>, like </a:t>
            </a:r>
            <a:r>
              <a:rPr lang="sl-SI" altLang="ko-KR" sz="2400" dirty="0" err="1">
                <a:solidFill>
                  <a:srgbClr val="000000"/>
                </a:solidFill>
              </a:rPr>
              <a:t>catching</a:t>
            </a:r>
            <a:r>
              <a:rPr lang="sl-SI" altLang="ko-KR" sz="2400" dirty="0">
                <a:solidFill>
                  <a:srgbClr val="000000"/>
                </a:solidFill>
              </a:rPr>
              <a:t> a </a:t>
            </a:r>
            <a:r>
              <a:rPr lang="sl-SI" altLang="ko-KR" sz="2400" dirty="0" err="1" smtClean="0">
                <a:solidFill>
                  <a:srgbClr val="000000"/>
                </a:solidFill>
              </a:rPr>
              <a:t>ball</a:t>
            </a:r>
            <a:r>
              <a:rPr lang="sl-SI" altLang="ko-KR" sz="2400" dirty="0" smtClean="0">
                <a:solidFill>
                  <a:srgbClr val="000000"/>
                </a:solidFill>
              </a:rPr>
              <a:t>, </a:t>
            </a:r>
            <a:r>
              <a:rPr lang="sl-SI" altLang="ko-KR" sz="2400" dirty="0">
                <a:solidFill>
                  <a:srgbClr val="000000"/>
                </a:solidFill>
              </a:rPr>
              <a:t>or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just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>
                <a:solidFill>
                  <a:srgbClr val="000000"/>
                </a:solidFill>
              </a:rPr>
              <a:t>play</a:t>
            </a:r>
            <a:r>
              <a:rPr lang="sl-SI" altLang="ko-KR" sz="2400" dirty="0">
                <a:solidFill>
                  <a:srgbClr val="000000"/>
                </a:solidFill>
              </a:rPr>
              <a:t>ing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 smtClean="0">
                <a:solidFill>
                  <a:srgbClr val="000000"/>
                </a:solidFill>
              </a:rPr>
              <a:t>different</a:t>
            </a:r>
            <a:r>
              <a:rPr lang="sl-SI" altLang="ko-KR" sz="2400" dirty="0" smtClean="0">
                <a:solidFill>
                  <a:srgbClr val="000000"/>
                </a:solidFill>
              </a:rPr>
              <a:t> </a:t>
            </a:r>
            <a:r>
              <a:rPr lang="sl-SI" altLang="ko-KR" sz="2400" dirty="0" err="1" smtClean="0">
                <a:solidFill>
                  <a:srgbClr val="000000"/>
                </a:solidFill>
              </a:rPr>
              <a:t>ball</a:t>
            </a:r>
            <a:r>
              <a:rPr lang="sl-SI" altLang="ko-KR" sz="2400" dirty="0" smtClean="0">
                <a:solidFill>
                  <a:srgbClr val="000000"/>
                </a:solidFill>
              </a:rPr>
              <a:t> </a:t>
            </a:r>
            <a:r>
              <a:rPr lang="sl-SI" altLang="ko-KR" sz="2400" dirty="0" err="1" smtClean="0">
                <a:solidFill>
                  <a:srgbClr val="000000"/>
                </a:solidFill>
              </a:rPr>
              <a:t>games</a:t>
            </a:r>
            <a:r>
              <a:rPr lang="sl-SI" altLang="ko-KR" sz="2400" dirty="0" smtClean="0">
                <a:solidFill>
                  <a:srgbClr val="000000"/>
                </a:solidFill>
              </a:rPr>
              <a:t>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IGRE Z ŽOGO</a:t>
            </a:r>
            <a:r>
              <a:rPr lang="sl-SI" sz="2400" dirty="0" smtClean="0"/>
              <a:t>)</a:t>
            </a:r>
            <a:r>
              <a:rPr lang="sl-SI" altLang="ko-KR" sz="2400" dirty="0" err="1" smtClean="0">
                <a:solidFill>
                  <a:srgbClr val="000000"/>
                </a:solidFill>
              </a:rPr>
              <a:t>with</a:t>
            </a:r>
            <a:r>
              <a:rPr lang="sl-SI" altLang="ko-KR" sz="2400" dirty="0" smtClean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my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friends</a:t>
            </a:r>
            <a:r>
              <a:rPr lang="sl-SI" altLang="ko-KR" sz="2400" dirty="0">
                <a:solidFill>
                  <a:srgbClr val="000000"/>
                </a:solidFill>
              </a:rPr>
              <a:t>. I </a:t>
            </a:r>
            <a:r>
              <a:rPr lang="sl-SI" altLang="ko-KR" sz="2400" dirty="0" err="1">
                <a:solidFill>
                  <a:srgbClr val="000000"/>
                </a:solidFill>
              </a:rPr>
              <a:t>enjoy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playing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online</a:t>
            </a:r>
            <a:r>
              <a:rPr lang="sl-SI" altLang="ko-KR" sz="2400" dirty="0">
                <a:solidFill>
                  <a:srgbClr val="000000"/>
                </a:solidFill>
              </a:rPr>
              <a:t> </a:t>
            </a:r>
            <a:r>
              <a:rPr lang="sl-SI" altLang="ko-KR" sz="2400" dirty="0" err="1">
                <a:solidFill>
                  <a:srgbClr val="000000"/>
                </a:solidFill>
              </a:rPr>
              <a:t>games</a:t>
            </a:r>
            <a:r>
              <a:rPr lang="sl-SI" altLang="ko-KR" sz="2400" dirty="0">
                <a:solidFill>
                  <a:srgbClr val="000000"/>
                </a:solidFill>
              </a:rPr>
              <a:t> on </a:t>
            </a:r>
            <a:r>
              <a:rPr lang="sl-SI" altLang="ko-KR" sz="2400" dirty="0" err="1">
                <a:solidFill>
                  <a:srgbClr val="000000"/>
                </a:solidFill>
              </a:rPr>
              <a:t>my</a:t>
            </a:r>
            <a:r>
              <a:rPr lang="en-US" altLang="ko-KR" sz="2400" dirty="0">
                <a:solidFill>
                  <a:srgbClr val="000000"/>
                </a:solidFill>
              </a:rPr>
              <a:t> tablet</a:t>
            </a:r>
            <a:r>
              <a:rPr lang="sl-SI" altLang="ko-KR" sz="2400" dirty="0">
                <a:solidFill>
                  <a:srgbClr val="000000"/>
                </a:solidFill>
              </a:rPr>
              <a:t> as </a:t>
            </a:r>
            <a:r>
              <a:rPr lang="sl-SI" altLang="ko-KR" sz="2400" dirty="0" err="1">
                <a:solidFill>
                  <a:srgbClr val="000000"/>
                </a:solidFill>
              </a:rPr>
              <a:t>well</a:t>
            </a:r>
            <a:r>
              <a:rPr lang="sl-SI" altLang="ko-KR" sz="2400" dirty="0" smtClean="0">
                <a:solidFill>
                  <a:srgbClr val="000000"/>
                </a:solidFill>
              </a:rPr>
              <a:t>. </a:t>
            </a:r>
            <a:br>
              <a:rPr lang="sl-SI" altLang="ko-KR" sz="2400" dirty="0" smtClean="0">
                <a:solidFill>
                  <a:srgbClr val="000000"/>
                </a:solidFill>
              </a:rPr>
            </a:br>
            <a:r>
              <a:rPr lang="en-US" sz="2400" dirty="0" smtClean="0"/>
              <a:t>I </a:t>
            </a:r>
            <a:r>
              <a:rPr lang="en-US" sz="2400" dirty="0"/>
              <a:t>like football because it's </a:t>
            </a:r>
            <a:r>
              <a:rPr lang="en-US" sz="2400" dirty="0" smtClean="0"/>
              <a:t> </a:t>
            </a:r>
            <a:r>
              <a:rPr lang="en-US" sz="2400" dirty="0"/>
              <a:t>fun sport, I like basketball too but football is </a:t>
            </a:r>
            <a:r>
              <a:rPr lang="sl-SI" sz="2400" dirty="0" smtClean="0"/>
              <a:t>bet</a:t>
            </a:r>
            <a:r>
              <a:rPr lang="en-US" sz="2400" dirty="0" smtClean="0"/>
              <a:t>ter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 also like taking my dog for a walk because he is a good boy and I like him, but he can be </a:t>
            </a:r>
            <a:r>
              <a:rPr lang="en-US" sz="2400" dirty="0" smtClean="0"/>
              <a:t>v</a:t>
            </a:r>
            <a:r>
              <a:rPr lang="sl-SI" sz="2400" dirty="0" smtClean="0"/>
              <a:t>e</a:t>
            </a:r>
            <a:r>
              <a:rPr lang="en-US" sz="2400" dirty="0" err="1" smtClean="0"/>
              <a:t>ry</a:t>
            </a:r>
            <a:r>
              <a:rPr lang="en-US" sz="2400" dirty="0" smtClean="0"/>
              <a:t> sneaky </a:t>
            </a:r>
            <a:r>
              <a:rPr lang="en-US" sz="2400" dirty="0"/>
              <a:t>sometimes and he "takes </a:t>
            </a:r>
            <a:r>
              <a:rPr lang="en-US" sz="2400" dirty="0" smtClean="0"/>
              <a:t>himself</a:t>
            </a:r>
            <a:r>
              <a:rPr lang="en-US" sz="2400" dirty="0"/>
              <a:t>" for a walk in the woods or to other </a:t>
            </a:r>
            <a:r>
              <a:rPr lang="en-US" sz="2400" dirty="0" smtClean="0"/>
              <a:t>h</a:t>
            </a:r>
            <a:r>
              <a:rPr lang="sl-SI" sz="2400" dirty="0" smtClean="0"/>
              <a:t>o</a:t>
            </a:r>
            <a:r>
              <a:rPr lang="en-US" sz="2400" dirty="0" smtClean="0"/>
              <a:t>uses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92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storage/emulated/0/.polaris_temp/fImage7450931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647862"/>
            <a:ext cx="4624547" cy="2589449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pic>
        <p:nvPicPr>
          <p:cNvPr id="3" name="Picture 1" descr="/storage/emulated/0/.polaris_temp/fImage4789831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5313981" cy="2952328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566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82960"/>
          </a:xfrm>
        </p:spPr>
        <p:txBody>
          <a:bodyPr/>
          <a:lstStyle/>
          <a:p>
            <a:pPr algn="ctr"/>
            <a:r>
              <a:rPr lang="sl-SI" b="1" dirty="0" smtClean="0"/>
              <a:t>SPORT IN OUR LIVES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2060848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l-SI" dirty="0" err="1"/>
              <a:t>We</a:t>
            </a:r>
            <a:r>
              <a:rPr lang="sl-SI" dirty="0"/>
              <a:t> are Veronika Novaković </a:t>
            </a:r>
            <a:r>
              <a:rPr lang="sl-SI" dirty="0" err="1"/>
              <a:t>and</a:t>
            </a:r>
            <a:r>
              <a:rPr lang="sl-SI" dirty="0"/>
              <a:t> Tinkara Repovž . </a:t>
            </a:r>
            <a:r>
              <a:rPr lang="en-GB" dirty="0"/>
              <a:t>Sport has </a:t>
            </a:r>
            <a:r>
              <a:rPr lang="sl-SI" dirty="0" err="1"/>
              <a:t>been</a:t>
            </a:r>
            <a:r>
              <a:rPr lang="sl-SI" dirty="0"/>
              <a:t> </a:t>
            </a:r>
            <a:r>
              <a:rPr lang="en-GB" dirty="0"/>
              <a:t>and </a:t>
            </a:r>
            <a:r>
              <a:rPr lang="sl-SI" dirty="0"/>
              <a:t>it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en-GB" dirty="0"/>
              <a:t>always be an important part of our lives. If you take up a sport </a:t>
            </a: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sl-SI" dirty="0" err="1"/>
              <a:t>be</a:t>
            </a:r>
            <a:r>
              <a:rPr lang="sl-SI" dirty="0"/>
              <a:t> no </a:t>
            </a:r>
            <a:r>
              <a:rPr lang="sl-SI" dirty="0" err="1"/>
              <a:t>limits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en-GB" dirty="0"/>
              <a:t>, you’ll meet new people, new friends. Sport helps you </a:t>
            </a:r>
            <a:r>
              <a:rPr lang="sl-SI" dirty="0"/>
              <a:t>to </a:t>
            </a:r>
            <a:r>
              <a:rPr lang="sl-SI" dirty="0" err="1"/>
              <a:t>overcome</a:t>
            </a:r>
            <a:r>
              <a:rPr lang="sl-SI" dirty="0"/>
              <a:t> </a:t>
            </a:r>
            <a:r>
              <a:rPr lang="sl-SI" dirty="0" err="1"/>
              <a:t>life</a:t>
            </a:r>
            <a:r>
              <a:rPr lang="sl-SI" dirty="0"/>
              <a:t>‘s </a:t>
            </a:r>
            <a:r>
              <a:rPr lang="sl-SI" dirty="0" err="1"/>
              <a:t>toughest</a:t>
            </a:r>
            <a:r>
              <a:rPr lang="sl-SI" dirty="0"/>
              <a:t> </a:t>
            </a:r>
            <a:r>
              <a:rPr lang="sl-SI" dirty="0" err="1"/>
              <a:t>challanges</a:t>
            </a:r>
            <a:r>
              <a:rPr lang="sl-SI" dirty="0"/>
              <a:t> </a:t>
            </a:r>
            <a:r>
              <a:rPr lang="en-GB" dirty="0"/>
              <a:t>and </a:t>
            </a:r>
            <a:r>
              <a:rPr lang="sl-SI" dirty="0" err="1"/>
              <a:t>furthermore</a:t>
            </a:r>
            <a:r>
              <a:rPr lang="sl-SI" dirty="0"/>
              <a:t> </a:t>
            </a:r>
            <a:r>
              <a:rPr lang="en-GB" dirty="0"/>
              <a:t>it</a:t>
            </a:r>
            <a:r>
              <a:rPr lang="sl-SI" dirty="0"/>
              <a:t> </a:t>
            </a:r>
            <a:r>
              <a:rPr lang="sl-SI" dirty="0" err="1"/>
              <a:t>unites</a:t>
            </a:r>
            <a:r>
              <a:rPr lang="sl-SI" dirty="0"/>
              <a:t> </a:t>
            </a:r>
            <a:r>
              <a:rPr lang="en-GB" dirty="0"/>
              <a:t>all the countries together. Practising sport is very easy, and you only need to feel it. Playing sports keeps you fit and healthy</a:t>
            </a:r>
            <a:r>
              <a:rPr lang="sl-SI" dirty="0"/>
              <a:t> as </a:t>
            </a:r>
            <a:r>
              <a:rPr lang="sl-SI" dirty="0" err="1"/>
              <a:t>well</a:t>
            </a:r>
            <a:r>
              <a:rPr lang="en-GB" dirty="0"/>
              <a:t>.</a:t>
            </a:r>
            <a:endParaRPr lang="sl-SI" dirty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orabnik\Desktop\Slika1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384376" cy="25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18681" y="321297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/>
              <a:t>We were thinking a lot before this idea came out. We're not big fans of sport but we do like it. </a:t>
            </a:r>
            <a:r>
              <a:rPr lang="sl-SI" sz="2400" dirty="0"/>
              <a:t>M</a:t>
            </a:r>
            <a:r>
              <a:rPr lang="en-GB" sz="2400" dirty="0" err="1" smtClean="0"/>
              <a:t>ost</a:t>
            </a:r>
            <a:r>
              <a:rPr lang="en-GB" sz="2400" dirty="0" smtClean="0"/>
              <a:t> </a:t>
            </a:r>
            <a:r>
              <a:rPr lang="en-GB" sz="2400" dirty="0"/>
              <a:t>of all we like </a:t>
            </a:r>
            <a:r>
              <a:rPr lang="en-GB" sz="2400" dirty="0" smtClean="0"/>
              <a:t>dancing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PLES </a:t>
            </a:r>
            <a:r>
              <a:rPr lang="sl-SI" sz="1600" b="1" dirty="0" smtClean="0">
                <a:solidFill>
                  <a:srgbClr val="FF0000"/>
                </a:solidFill>
              </a:rPr>
              <a:t>in </a:t>
            </a:r>
            <a:r>
              <a:rPr lang="sl-SI" sz="1600" b="1" dirty="0" err="1" smtClean="0">
                <a:solidFill>
                  <a:srgbClr val="FF0000"/>
                </a:solidFill>
              </a:rPr>
              <a:t>Slovene</a:t>
            </a:r>
            <a:r>
              <a:rPr lang="sl-SI" sz="2400" dirty="0" smtClean="0"/>
              <a:t>)</a:t>
            </a:r>
            <a:r>
              <a:rPr lang="en-GB" sz="2400" dirty="0" smtClean="0"/>
              <a:t>.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It's </a:t>
            </a:r>
            <a:r>
              <a:rPr lang="sl-SI" sz="2400" dirty="0"/>
              <a:t>a </a:t>
            </a:r>
            <a:r>
              <a:rPr lang="sl-SI" sz="2400" dirty="0" err="1"/>
              <a:t>kind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en-GB" sz="2400" dirty="0"/>
              <a:t> sport but a little different. We also like rollerblading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ROLANJE</a:t>
            </a:r>
            <a:r>
              <a:rPr lang="sl-SI" sz="2400" dirty="0" smtClean="0"/>
              <a:t>) </a:t>
            </a:r>
            <a:r>
              <a:rPr lang="en-GB" sz="2400" dirty="0" smtClean="0"/>
              <a:t>and swimming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PLAVANJE</a:t>
            </a:r>
            <a:r>
              <a:rPr lang="sl-SI" sz="2400" dirty="0" smtClean="0"/>
              <a:t>)</a:t>
            </a:r>
            <a:r>
              <a:rPr lang="en-GB" sz="2400" dirty="0" smtClean="0"/>
              <a:t>. </a:t>
            </a:r>
            <a:r>
              <a:rPr lang="en-GB" sz="2400" dirty="0"/>
              <a:t>When we have P.E</a:t>
            </a:r>
            <a:r>
              <a:rPr lang="sl-SI" sz="2400" dirty="0"/>
              <a:t> at</a:t>
            </a:r>
            <a:r>
              <a:rPr lang="en-GB" sz="2400" dirty="0"/>
              <a:t> school we like playing dodge ball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MED DVEMA OGNJEMA</a:t>
            </a:r>
            <a:r>
              <a:rPr lang="sl-SI" sz="2400" dirty="0" smtClean="0"/>
              <a:t>) </a:t>
            </a:r>
            <a:r>
              <a:rPr lang="en-GB" sz="2400" dirty="0" smtClean="0"/>
              <a:t>and tennis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TENIS</a:t>
            </a:r>
            <a:r>
              <a:rPr lang="sl-SI" sz="2400" dirty="0" smtClean="0"/>
              <a:t>)</a:t>
            </a:r>
            <a:r>
              <a:rPr lang="en-GB" sz="2400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5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71783" y="69269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/>
              <a:t>In our free time we play </a:t>
            </a:r>
            <a:r>
              <a:rPr lang="en-GB" sz="2400" dirty="0" smtClean="0"/>
              <a:t>volleyball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ODBOJKA</a:t>
            </a:r>
            <a:r>
              <a:rPr lang="sl-SI" sz="2400" dirty="0" smtClean="0"/>
              <a:t>) </a:t>
            </a:r>
            <a:r>
              <a:rPr lang="en-GB" sz="2400" dirty="0" smtClean="0"/>
              <a:t>, basketball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KOŠARKA</a:t>
            </a:r>
            <a:r>
              <a:rPr lang="sl-SI" sz="2400" dirty="0" smtClean="0"/>
              <a:t>) </a:t>
            </a:r>
            <a:r>
              <a:rPr lang="en-GB" sz="2400" dirty="0" smtClean="0"/>
              <a:t>and </a:t>
            </a:r>
            <a:r>
              <a:rPr lang="en-GB" sz="2400" dirty="0"/>
              <a:t>football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NOGOMET</a:t>
            </a:r>
            <a:r>
              <a:rPr lang="sl-SI" sz="2400" dirty="0" smtClean="0"/>
              <a:t>) </a:t>
            </a:r>
            <a:r>
              <a:rPr lang="en-GB" sz="2400" dirty="0" smtClean="0"/>
              <a:t>in </a:t>
            </a:r>
            <a:r>
              <a:rPr lang="en-GB" sz="2400" dirty="0"/>
              <a:t>our </a:t>
            </a:r>
            <a:r>
              <a:rPr lang="sl-SI" sz="2400" dirty="0" err="1"/>
              <a:t>own</a:t>
            </a:r>
            <a:r>
              <a:rPr lang="sl-SI" sz="2400" dirty="0"/>
              <a:t> </a:t>
            </a:r>
            <a:r>
              <a:rPr lang="en-GB" sz="2400" dirty="0"/>
              <a:t>way or we just run around. The pictures were made on the playground next to the school where we spend a lot of time. We run, we play with our friends or we just make the new game and we play it. We have a lot of fun doing sport. It makes us feel powerful and strong. We want to show that sport connect</a:t>
            </a:r>
            <a:r>
              <a:rPr lang="sl-SI" sz="2400" dirty="0"/>
              <a:t>s</a:t>
            </a:r>
            <a:r>
              <a:rPr lang="en-GB" sz="2400" dirty="0"/>
              <a:t> us and make us stronger. </a:t>
            </a:r>
            <a:endParaRPr lang="sl-SI" sz="2400" dirty="0"/>
          </a:p>
        </p:txBody>
      </p:sp>
      <p:pic>
        <p:nvPicPr>
          <p:cNvPr id="3" name="Slika 2" descr="C:\Users\Monika\Desktop\DSCN0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207" y="4005064"/>
            <a:ext cx="352361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2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90872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sz="2400" dirty="0"/>
              <a:t>I’m Jošt </a:t>
            </a:r>
            <a:r>
              <a:rPr lang="sl-SI" altLang="sl-SI" sz="2400" dirty="0" smtClean="0"/>
              <a:t>Bezgovšek. In </a:t>
            </a:r>
            <a:r>
              <a:rPr lang="sl-SI" altLang="sl-SI" sz="2400" dirty="0" err="1"/>
              <a:t>my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free</a:t>
            </a:r>
            <a:r>
              <a:rPr lang="sl-SI" altLang="sl-SI" sz="2400" dirty="0"/>
              <a:t> time I </a:t>
            </a:r>
            <a:r>
              <a:rPr lang="sl-SI" altLang="sl-SI" sz="2400" dirty="0" err="1"/>
              <a:t>play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basketball</a:t>
            </a:r>
            <a:r>
              <a:rPr lang="sl-SI" altLang="sl-SI" sz="2400" dirty="0"/>
              <a:t> </a:t>
            </a:r>
            <a:r>
              <a:rPr lang="sl-SI" altLang="sl-SI" sz="2400" dirty="0" smtClean="0"/>
              <a:t>(</a:t>
            </a:r>
            <a:r>
              <a:rPr lang="sl-SI" sz="2400" b="1" dirty="0">
                <a:solidFill>
                  <a:srgbClr val="FF0000"/>
                </a:solidFill>
              </a:rPr>
              <a:t>KOŠARKA</a:t>
            </a:r>
            <a:r>
              <a:rPr lang="sl-SI" altLang="sl-SI" sz="2400" dirty="0"/>
              <a:t>). I like </a:t>
            </a:r>
            <a:r>
              <a:rPr lang="sl-SI" altLang="sl-SI" sz="2400" dirty="0" smtClean="0"/>
              <a:t>it </a:t>
            </a:r>
            <a:r>
              <a:rPr lang="sl-SI" altLang="sl-SI" sz="2400" dirty="0" err="1"/>
              <a:t>because</a:t>
            </a:r>
            <a:r>
              <a:rPr lang="sl-SI" altLang="sl-SI" sz="2400" dirty="0"/>
              <a:t> it is </a:t>
            </a:r>
            <a:r>
              <a:rPr lang="sl-SI" altLang="sl-SI" sz="2400" dirty="0" smtClean="0"/>
              <a:t>a tim </a:t>
            </a:r>
            <a:r>
              <a:rPr lang="sl-SI" altLang="sl-SI" sz="2400" dirty="0" err="1"/>
              <a:t>sport</a:t>
            </a:r>
            <a:r>
              <a:rPr lang="sl-SI" altLang="sl-SI" sz="2400" dirty="0"/>
              <a:t>.</a:t>
            </a:r>
          </a:p>
          <a:p>
            <a:pPr>
              <a:defRPr/>
            </a:pPr>
            <a:endParaRPr lang="sl-SI" altLang="sl-SI" sz="2400" dirty="0"/>
          </a:p>
        </p:txBody>
      </p:sp>
      <p:pic>
        <p:nvPicPr>
          <p:cNvPr id="3" name="Picture 33" descr="C:\Users\uporabnik\Desktop\Sli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21" y="2060848"/>
            <a:ext cx="2844366" cy="37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3695" y="98072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err="1"/>
              <a:t>My</a:t>
            </a:r>
            <a:r>
              <a:rPr lang="sl-SI" sz="2400" dirty="0"/>
              <a:t> name is Gašper Zupan. </a:t>
            </a:r>
            <a:r>
              <a:rPr lang="sl-SI" sz="2400" dirty="0" smtClean="0"/>
              <a:t>In </a:t>
            </a:r>
            <a:r>
              <a:rPr lang="sl-SI" sz="2400" dirty="0" err="1"/>
              <a:t>my</a:t>
            </a:r>
            <a:r>
              <a:rPr lang="sl-SI" sz="2400" dirty="0"/>
              <a:t> </a:t>
            </a:r>
            <a:r>
              <a:rPr lang="sl-SI" sz="2400" dirty="0" err="1"/>
              <a:t>free</a:t>
            </a:r>
            <a:r>
              <a:rPr lang="sl-SI" sz="2400" dirty="0"/>
              <a:t> time I go </a:t>
            </a:r>
            <a:r>
              <a:rPr lang="sl-SI" sz="2400" dirty="0" err="1"/>
              <a:t>jogging</a:t>
            </a:r>
            <a:r>
              <a:rPr lang="sl-SI" sz="2400" dirty="0"/>
              <a:t>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POČASEN TEK</a:t>
            </a:r>
            <a:r>
              <a:rPr lang="sl-SI" sz="2400" dirty="0" smtClean="0"/>
              <a:t>)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cycling</a:t>
            </a:r>
            <a:r>
              <a:rPr lang="sl-SI" sz="2400" dirty="0" smtClean="0"/>
              <a:t> </a:t>
            </a:r>
          </a:p>
          <a:p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KOLESARJENJE</a:t>
            </a:r>
            <a:r>
              <a:rPr lang="sl-SI" sz="2400" dirty="0" smtClean="0"/>
              <a:t>). I </a:t>
            </a:r>
            <a:r>
              <a:rPr lang="sl-SI" sz="2400" dirty="0" err="1"/>
              <a:t>play</a:t>
            </a:r>
            <a:r>
              <a:rPr lang="sl-SI" sz="2400" dirty="0"/>
              <a:t> </a:t>
            </a:r>
            <a:r>
              <a:rPr lang="sl-SI" sz="2400" dirty="0" smtClean="0"/>
              <a:t>badminton (</a:t>
            </a:r>
            <a:r>
              <a:rPr lang="sl-SI" sz="2400" b="1" dirty="0" smtClean="0">
                <a:solidFill>
                  <a:srgbClr val="FF0000"/>
                </a:solidFill>
              </a:rPr>
              <a:t>BADBINTON</a:t>
            </a:r>
            <a:r>
              <a:rPr lang="sl-SI" sz="2400" dirty="0" smtClean="0"/>
              <a:t>)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 smtClean="0"/>
              <a:t>basketball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KOŠARKA</a:t>
            </a:r>
            <a:r>
              <a:rPr lang="sl-SI" sz="2400" dirty="0" smtClean="0"/>
              <a:t>). I </a:t>
            </a:r>
            <a:r>
              <a:rPr lang="en-US" sz="2400" dirty="0" err="1"/>
              <a:t>Iike</a:t>
            </a:r>
            <a:r>
              <a:rPr lang="en-US" sz="2400" dirty="0"/>
              <a:t> badminton </a:t>
            </a:r>
            <a:r>
              <a:rPr lang="en-US" sz="2400" dirty="0" err="1" smtClean="0"/>
              <a:t>bec</a:t>
            </a:r>
            <a:r>
              <a:rPr lang="sl-SI" sz="2400" dirty="0" smtClean="0"/>
              <a:t>a</a:t>
            </a:r>
            <a:r>
              <a:rPr lang="en-US" sz="2400" dirty="0" smtClean="0"/>
              <a:t>use </a:t>
            </a:r>
            <a:r>
              <a:rPr lang="en-US" sz="2400" dirty="0"/>
              <a:t>I am good at </a:t>
            </a:r>
            <a:r>
              <a:rPr lang="sl-SI" sz="2400" smtClean="0"/>
              <a:t>it.</a:t>
            </a:r>
            <a:endParaRPr lang="en-GB" sz="2400" dirty="0"/>
          </a:p>
        </p:txBody>
      </p:sp>
      <p:pic>
        <p:nvPicPr>
          <p:cNvPr id="3" name="Picture 2" descr="C:\Users\uporabnik\Desktop\Sli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9" y="3068960"/>
            <a:ext cx="4288507" cy="32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105273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dirty="0"/>
              <a:t>Hi, </a:t>
            </a:r>
            <a:r>
              <a:rPr lang="sl-SI" altLang="sl-SI" sz="2400" dirty="0" err="1"/>
              <a:t>my</a:t>
            </a:r>
            <a:r>
              <a:rPr lang="sl-SI" altLang="sl-SI" sz="2400" dirty="0"/>
              <a:t> name is Urban </a:t>
            </a:r>
            <a:r>
              <a:rPr lang="sl-SI" altLang="sl-SI" sz="2400" dirty="0" smtClean="0"/>
              <a:t>Tovornik. In </a:t>
            </a:r>
            <a:r>
              <a:rPr lang="sl-SI" altLang="sl-SI" sz="2400" dirty="0" err="1"/>
              <a:t>my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free</a:t>
            </a:r>
            <a:r>
              <a:rPr lang="sl-SI" altLang="sl-SI" sz="2400" dirty="0"/>
              <a:t> time I </a:t>
            </a:r>
            <a:r>
              <a:rPr lang="sl-SI" altLang="sl-SI" sz="2400" dirty="0" err="1"/>
              <a:t>play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football</a:t>
            </a:r>
            <a:r>
              <a:rPr lang="sl-SI" altLang="sl-SI" sz="2400" dirty="0"/>
              <a:t> </a:t>
            </a:r>
            <a:r>
              <a:rPr lang="sl-SI" alt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NOGOMET</a:t>
            </a:r>
            <a:r>
              <a:rPr lang="sl-SI" altLang="sl-SI" sz="2400" dirty="0" smtClean="0"/>
              <a:t>). I </a:t>
            </a:r>
            <a:r>
              <a:rPr lang="sl-SI" altLang="sl-SI" sz="2400" dirty="0" err="1"/>
              <a:t>play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for</a:t>
            </a:r>
            <a:r>
              <a:rPr lang="sl-SI" altLang="sl-SI" sz="2400" dirty="0"/>
              <a:t> </a:t>
            </a:r>
            <a:r>
              <a:rPr lang="sl-SI" altLang="sl-SI" sz="2400" dirty="0" err="1"/>
              <a:t>the</a:t>
            </a:r>
            <a:r>
              <a:rPr lang="sl-SI" altLang="sl-SI" sz="2400" dirty="0"/>
              <a:t> </a:t>
            </a:r>
            <a:r>
              <a:rPr lang="sl-SI" altLang="sl-SI" sz="2400" dirty="0" err="1"/>
              <a:t>football</a:t>
            </a:r>
            <a:r>
              <a:rPr lang="sl-SI" altLang="sl-SI" sz="2400" dirty="0"/>
              <a:t> </a:t>
            </a:r>
            <a:r>
              <a:rPr lang="sl-SI" altLang="sl-SI" sz="2400" dirty="0" err="1"/>
              <a:t>club</a:t>
            </a:r>
            <a:r>
              <a:rPr lang="sl-SI" altLang="sl-SI" sz="2400" dirty="0"/>
              <a:t> Pivovarna Laško. I like </a:t>
            </a:r>
            <a:r>
              <a:rPr lang="sl-SI" altLang="sl-SI" sz="2400" dirty="0" err="1"/>
              <a:t>this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sport</a:t>
            </a:r>
            <a:r>
              <a:rPr lang="sl-SI" altLang="sl-SI" sz="2400" dirty="0"/>
              <a:t> </a:t>
            </a:r>
            <a:r>
              <a:rPr lang="sl-SI" altLang="sl-SI" sz="2400" dirty="0" err="1" smtClean="0"/>
              <a:t>because</a:t>
            </a:r>
            <a:r>
              <a:rPr lang="sl-SI" altLang="sl-SI" sz="2400" dirty="0" smtClean="0"/>
              <a:t> it is </a:t>
            </a:r>
            <a:r>
              <a:rPr lang="sl-SI" altLang="sl-SI" sz="2400" dirty="0"/>
              <a:t>so </a:t>
            </a:r>
            <a:r>
              <a:rPr lang="sl-SI" altLang="sl-SI" sz="2400" dirty="0" err="1"/>
              <a:t>fun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and</a:t>
            </a:r>
            <a:r>
              <a:rPr lang="sl-SI" altLang="sl-SI" sz="2400" dirty="0"/>
              <a:t> </a:t>
            </a:r>
            <a:r>
              <a:rPr lang="sl-SI" altLang="sl-SI" sz="2400" dirty="0" err="1"/>
              <a:t>easy</a:t>
            </a:r>
            <a:r>
              <a:rPr lang="sl-SI" altLang="sl-SI" sz="2400" dirty="0"/>
              <a:t> to </a:t>
            </a:r>
            <a:r>
              <a:rPr lang="sl-SI" altLang="sl-SI" sz="2400" dirty="0" err="1"/>
              <a:t>play</a:t>
            </a:r>
            <a:r>
              <a:rPr lang="sl-SI" altLang="sl-SI" sz="2400" dirty="0"/>
              <a:t>. I </a:t>
            </a:r>
            <a:r>
              <a:rPr lang="sl-SI" altLang="sl-SI" sz="2400" dirty="0" err="1"/>
              <a:t>also</a:t>
            </a:r>
            <a:r>
              <a:rPr lang="sl-SI" altLang="sl-SI" sz="2400" dirty="0"/>
              <a:t> like it </a:t>
            </a:r>
            <a:r>
              <a:rPr lang="sl-SI" altLang="sl-SI" sz="2400" dirty="0" err="1" smtClean="0"/>
              <a:t>becasue</a:t>
            </a:r>
            <a:r>
              <a:rPr lang="sl-SI" altLang="sl-SI" sz="2400" dirty="0" smtClean="0"/>
              <a:t> </a:t>
            </a:r>
            <a:r>
              <a:rPr lang="sl-SI" altLang="sl-SI" sz="2400" dirty="0"/>
              <a:t>it </a:t>
            </a:r>
            <a:r>
              <a:rPr lang="sl-SI" altLang="sl-SI" sz="2400" dirty="0" err="1" smtClean="0"/>
              <a:t>connects</a:t>
            </a:r>
            <a:r>
              <a:rPr lang="sl-SI" altLang="sl-SI" sz="2400" dirty="0" smtClean="0"/>
              <a:t> a lot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/>
              <a:t>pupils</a:t>
            </a:r>
            <a:r>
              <a:rPr lang="sl-SI" altLang="sl-SI" sz="2400" dirty="0"/>
              <a:t> </a:t>
            </a:r>
            <a:r>
              <a:rPr lang="sl-SI" altLang="sl-SI" sz="2400" dirty="0" smtClean="0"/>
              <a:t>at </a:t>
            </a:r>
            <a:r>
              <a:rPr lang="sl-SI" altLang="sl-SI" sz="2400" dirty="0" err="1"/>
              <a:t>our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school</a:t>
            </a:r>
            <a:r>
              <a:rPr lang="sl-SI" altLang="sl-SI" sz="2400" dirty="0"/>
              <a:t>.</a:t>
            </a:r>
          </a:p>
          <a:p>
            <a:endParaRPr lang="en-GB" sz="2400" dirty="0"/>
          </a:p>
        </p:txBody>
      </p:sp>
      <p:pic>
        <p:nvPicPr>
          <p:cNvPr id="3" name="Picture 4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33" y="3068960"/>
            <a:ext cx="4464496" cy="34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9592" y="105273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I am </a:t>
            </a:r>
            <a:r>
              <a:rPr lang="sl-SI" sz="2400" dirty="0" smtClean="0"/>
              <a:t>Staš Doberšek. In </a:t>
            </a:r>
            <a:r>
              <a:rPr lang="sl-SI" sz="2400" dirty="0" err="1"/>
              <a:t>my</a:t>
            </a:r>
            <a:r>
              <a:rPr lang="sl-SI" sz="2400" dirty="0"/>
              <a:t> </a:t>
            </a:r>
            <a:r>
              <a:rPr lang="sl-SI" sz="2400" dirty="0" err="1"/>
              <a:t>free</a:t>
            </a:r>
            <a:r>
              <a:rPr lang="sl-SI" sz="2400" dirty="0"/>
              <a:t> time I </a:t>
            </a:r>
            <a:r>
              <a:rPr lang="sl-SI" sz="2400" dirty="0" err="1"/>
              <a:t>play</a:t>
            </a:r>
            <a:r>
              <a:rPr lang="sl-SI" sz="2400" dirty="0"/>
              <a:t> </a:t>
            </a:r>
            <a:r>
              <a:rPr lang="sl-SI" sz="2400" dirty="0" err="1"/>
              <a:t>basketball</a:t>
            </a:r>
            <a:r>
              <a:rPr lang="sl-SI" sz="2400" dirty="0"/>
              <a:t> </a:t>
            </a:r>
            <a:r>
              <a:rPr lang="sl-SI" sz="2400" dirty="0" smtClean="0"/>
              <a:t>(</a:t>
            </a:r>
            <a:r>
              <a:rPr lang="sl-SI" sz="2400" b="1" dirty="0">
                <a:solidFill>
                  <a:srgbClr val="FF0000"/>
                </a:solidFill>
              </a:rPr>
              <a:t>KOŠARKA</a:t>
            </a:r>
            <a:r>
              <a:rPr lang="sl-SI" sz="2400" dirty="0" smtClean="0"/>
              <a:t>)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/>
              <a:t>football</a:t>
            </a:r>
            <a:r>
              <a:rPr lang="sl-SI" sz="2400" dirty="0"/>
              <a:t> </a:t>
            </a:r>
            <a:r>
              <a:rPr lang="sl-SI" sz="2400" dirty="0" smtClean="0"/>
              <a:t>(</a:t>
            </a:r>
            <a:r>
              <a:rPr lang="sl-SI" sz="2400" b="1" dirty="0" smtClean="0">
                <a:solidFill>
                  <a:srgbClr val="FF0000"/>
                </a:solidFill>
              </a:rPr>
              <a:t>NOGOMET</a:t>
            </a:r>
            <a:r>
              <a:rPr lang="sl-SI" sz="2400" dirty="0"/>
              <a:t>). </a:t>
            </a:r>
            <a:r>
              <a:rPr lang="sl-SI" sz="2400" dirty="0" smtClean="0"/>
              <a:t>I </a:t>
            </a:r>
            <a:r>
              <a:rPr lang="sl-SI" sz="2400" dirty="0"/>
              <a:t>like </a:t>
            </a:r>
            <a:r>
              <a:rPr lang="sl-SI" sz="2400" dirty="0" err="1" smtClean="0"/>
              <a:t>these</a:t>
            </a:r>
            <a:r>
              <a:rPr lang="sl-SI" sz="2400" dirty="0" smtClean="0"/>
              <a:t> </a:t>
            </a:r>
            <a:r>
              <a:rPr lang="sl-SI" sz="2400" dirty="0" err="1" smtClean="0"/>
              <a:t>two</a:t>
            </a:r>
            <a:r>
              <a:rPr lang="sl-SI" sz="2400" dirty="0" smtClean="0"/>
              <a:t> </a:t>
            </a:r>
            <a:r>
              <a:rPr lang="sl-SI" sz="2400" dirty="0" err="1" smtClean="0"/>
              <a:t>sports</a:t>
            </a:r>
            <a:r>
              <a:rPr lang="sl-SI" sz="2400" dirty="0" smtClean="0"/>
              <a:t> </a:t>
            </a:r>
            <a:r>
              <a:rPr lang="sl-SI" sz="2400" dirty="0" err="1" smtClean="0"/>
              <a:t>because</a:t>
            </a:r>
            <a:r>
              <a:rPr lang="sl-SI" sz="2400" dirty="0"/>
              <a:t> </a:t>
            </a:r>
            <a:r>
              <a:rPr lang="sl-SI" sz="2400" dirty="0" smtClean="0"/>
              <a:t>I </a:t>
            </a:r>
            <a:r>
              <a:rPr lang="sl-SI" sz="2400" dirty="0" err="1" smtClean="0"/>
              <a:t>have</a:t>
            </a:r>
            <a:r>
              <a:rPr lang="sl-SI" sz="2400" dirty="0" smtClean="0"/>
              <a:t> </a:t>
            </a:r>
            <a:r>
              <a:rPr lang="sl-SI" sz="2400" dirty="0" err="1" smtClean="0"/>
              <a:t>lots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fun</a:t>
            </a:r>
            <a:r>
              <a:rPr lang="sl-SI" sz="2400" dirty="0" smtClean="0"/>
              <a:t> </a:t>
            </a:r>
            <a:r>
              <a:rPr lang="sl-SI" sz="2400" dirty="0" err="1" smtClean="0"/>
              <a:t>playing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/>
              <a:t>.</a:t>
            </a:r>
            <a:endParaRPr lang="en-GB" sz="2400" dirty="0"/>
          </a:p>
        </p:txBody>
      </p:sp>
      <p:pic>
        <p:nvPicPr>
          <p:cNvPr id="3" name="Picture 2" descr="http://www.lumpi.si/_files/55654/nagradni_met_k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385" y="2780928"/>
            <a:ext cx="475252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98072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err="1" smtClean="0"/>
              <a:t>My</a:t>
            </a:r>
            <a:r>
              <a:rPr lang="sl-SI" sz="2400" dirty="0" smtClean="0"/>
              <a:t> name is Kristina Starc. </a:t>
            </a:r>
            <a:r>
              <a:rPr lang="sl-SI" sz="2400" dirty="0"/>
              <a:t>In </a:t>
            </a:r>
            <a:r>
              <a:rPr lang="sl-SI" sz="2400" dirty="0" err="1"/>
              <a:t>my</a:t>
            </a:r>
            <a:r>
              <a:rPr lang="sl-SI" sz="2400" dirty="0"/>
              <a:t> </a:t>
            </a:r>
            <a:r>
              <a:rPr lang="sl-SI" sz="2400" dirty="0" err="1"/>
              <a:t>free</a:t>
            </a:r>
            <a:r>
              <a:rPr lang="sl-SI" sz="2400" dirty="0"/>
              <a:t> time I </a:t>
            </a:r>
            <a:r>
              <a:rPr lang="sl-SI" sz="2400" dirty="0" smtClean="0"/>
              <a:t>like </a:t>
            </a:r>
            <a:r>
              <a:rPr lang="sl-SI" sz="2400" dirty="0" err="1" smtClean="0"/>
              <a:t>climbing</a:t>
            </a:r>
            <a:r>
              <a:rPr lang="sl-SI" sz="2400" dirty="0" smtClean="0"/>
              <a:t> </a:t>
            </a:r>
            <a:r>
              <a:rPr lang="sl-SI" sz="2400" dirty="0" err="1" smtClean="0"/>
              <a:t>trees</a:t>
            </a:r>
            <a:r>
              <a:rPr lang="sl-SI" sz="2400" dirty="0" smtClean="0"/>
              <a:t> (</a:t>
            </a:r>
            <a:r>
              <a:rPr lang="sl-SI" sz="2400" b="1" dirty="0" smtClean="0">
                <a:solidFill>
                  <a:srgbClr val="FF0000"/>
                </a:solidFill>
              </a:rPr>
              <a:t>PLEZANJE PO DREVESIH</a:t>
            </a:r>
            <a:r>
              <a:rPr lang="sl-SI" sz="2400" dirty="0" smtClean="0"/>
              <a:t>).</a:t>
            </a:r>
            <a:endParaRPr lang="en-GB" sz="2400" dirty="0"/>
          </a:p>
        </p:txBody>
      </p:sp>
      <p:pic>
        <p:nvPicPr>
          <p:cNvPr id="1026" name="Picture 2" descr="C:\Users\uporabnik\Desktop\Sli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320480" cy="34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48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429</Words>
  <Application>Microsoft Office PowerPoint</Application>
  <PresentationFormat>Diaprojekcija na zaslonu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Austin</vt:lpstr>
      <vt:lpstr>INTRODUCTION</vt:lpstr>
      <vt:lpstr>SPORT IN OUR LIVES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our lives</dc:title>
  <dc:creator>Monika</dc:creator>
  <cp:lastModifiedBy>Karmen B</cp:lastModifiedBy>
  <cp:revision>12</cp:revision>
  <dcterms:created xsi:type="dcterms:W3CDTF">2015-09-30T12:51:10Z</dcterms:created>
  <dcterms:modified xsi:type="dcterms:W3CDTF">2015-10-18T20:45:12Z</dcterms:modified>
</cp:coreProperties>
</file>